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2" r:id="rId6"/>
    <p:sldId id="258" r:id="rId7"/>
    <p:sldId id="263" r:id="rId8"/>
    <p:sldId id="264" r:id="rId9"/>
    <p:sldId id="265" r:id="rId10"/>
    <p:sldId id="261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ogos" id="{C95F5C72-090F-4DE3-97E1-851C24771A9B}">
          <p14:sldIdLst>
            <p14:sldId id="256"/>
          </p14:sldIdLst>
        </p14:section>
        <p14:section name="Graphics" id="{4F763557-4B52-4A7C-AF8D-7C93ED83C425}">
          <p14:sldIdLst>
            <p14:sldId id="259"/>
            <p14:sldId id="260"/>
            <p14:sldId id="257"/>
            <p14:sldId id="262"/>
            <p14:sldId id="258"/>
            <p14:sldId id="263"/>
            <p14:sldId id="264"/>
            <p14:sldId id="265"/>
            <p14:sldId id="261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FE2"/>
    <a:srgbClr val="EE1C1B"/>
    <a:srgbClr val="3B5998"/>
    <a:srgbClr val="5EA9DD"/>
    <a:srgbClr val="E2664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259" autoAdjust="0"/>
  </p:normalViewPr>
  <p:slideViewPr>
    <p:cSldViewPr snapToGrid="0">
      <p:cViewPr varScale="1">
        <p:scale>
          <a:sx n="53" d="100"/>
          <a:sy n="53" d="100"/>
        </p:scale>
        <p:origin x="3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49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1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29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44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56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58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23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41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16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34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35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C1694-FF96-44EB-8F7F-EC9E1CF4AEB8}" type="datetimeFigureOut">
              <a:rPr lang="en-GB" smtClean="0"/>
              <a:t>15/04/2016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E88CD-3D92-4A16-A950-F6E5DF77F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18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0" y="0"/>
            <a:ext cx="6092800" cy="342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2800" cy="342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00" y="0"/>
            <a:ext cx="6099200" cy="3430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00" y="3427200"/>
            <a:ext cx="6099200" cy="3430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0800"/>
            <a:ext cx="6092800" cy="34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5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1066800" y="5566824"/>
            <a:ext cx="812409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38" name="Freeform 37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 38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43" name="Freeform 42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 43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7197635" y="4985156"/>
            <a:ext cx="16528863" cy="1872844"/>
            <a:chOff x="-7197635" y="4985156"/>
            <a:chExt cx="16528863" cy="1872844"/>
          </a:xfrm>
        </p:grpSpPr>
        <p:sp>
          <p:nvSpPr>
            <p:cNvPr id="48" name="Freeform 47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49" name="Freeform 48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-7191660" y="4985156"/>
            <a:ext cx="16528863" cy="1872844"/>
            <a:chOff x="-7197635" y="4985156"/>
            <a:chExt cx="16528863" cy="1872844"/>
          </a:xfrm>
        </p:grpSpPr>
        <p:sp>
          <p:nvSpPr>
            <p:cNvPr id="52" name="Freeform 51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 52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9184917" y="6827"/>
            <a:ext cx="3007082" cy="685117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" y="0"/>
            <a:ext cx="12191998" cy="556682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0" y="6286823"/>
            <a:ext cx="12191999" cy="57800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/>
          <p:cNvSpPr txBox="1"/>
          <p:nvPr/>
        </p:nvSpPr>
        <p:spPr>
          <a:xfrm>
            <a:off x="1066797" y="5538974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6867" y="5540240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Two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6657" y="5534455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Three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5309" y="5541199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Four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6123" y="5541198"/>
            <a:ext cx="6970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Next LT Pro Bold" panose="020B0804020202020204" pitchFamily="34" charset="0"/>
                <a:cs typeface="Gotham Bold" pitchFamily="50" charset="0"/>
              </a:rPr>
              <a:t>Headline Five</a:t>
            </a:r>
          </a:p>
        </p:txBody>
      </p:sp>
    </p:spTree>
    <p:extLst>
      <p:ext uri="{BB962C8B-B14F-4D97-AF65-F5344CB8AC3E}">
        <p14:creationId xmlns:p14="http://schemas.microsoft.com/office/powerpoint/2010/main" val="150618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1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2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253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" presetClass="emph" presetSubtype="0" accel="50000" decel="50000" autoRev="1" fill="hold" nodeType="withEffect">
                                  <p:stCondLst>
                                    <p:cond delay="2438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nodeType="withEffect">
                                  <p:stCondLst>
                                    <p:cond delay="2450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1066800" y="5566824"/>
            <a:ext cx="812409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38" name="Freeform 37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 38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43" name="Freeform 42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 43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7197635" y="4985156"/>
            <a:ext cx="16528863" cy="1872844"/>
            <a:chOff x="-7197635" y="4985156"/>
            <a:chExt cx="16528863" cy="1872844"/>
          </a:xfrm>
        </p:grpSpPr>
        <p:sp>
          <p:nvSpPr>
            <p:cNvPr id="48" name="Freeform 47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49" name="Freeform 48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-7191660" y="4985156"/>
            <a:ext cx="16528863" cy="1872844"/>
            <a:chOff x="-7197635" y="4985156"/>
            <a:chExt cx="16528863" cy="1872844"/>
          </a:xfrm>
        </p:grpSpPr>
        <p:sp>
          <p:nvSpPr>
            <p:cNvPr id="52" name="Freeform 51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 52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9184917" y="6827"/>
            <a:ext cx="3007082" cy="685117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" y="0"/>
            <a:ext cx="12191998" cy="556682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0" y="6286823"/>
            <a:ext cx="12191999" cy="57800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/>
          <p:cNvSpPr txBox="1"/>
          <p:nvPr/>
        </p:nvSpPr>
        <p:spPr>
          <a:xfrm>
            <a:off x="1066798" y="5538974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Bold" panose="020B0804020202020204" pitchFamily="34" charset="0"/>
                <a:cs typeface="Gotham Bold" pitchFamily="50" charset="0"/>
              </a:rPr>
              <a:t>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797" y="5827130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Regular" panose="020B0504020202020204" pitchFamily="34" charset="0"/>
                <a:cs typeface="Gotham Bold" pitchFamily="50" charset="0"/>
              </a:rPr>
              <a:t>Description of person</a:t>
            </a:r>
          </a:p>
        </p:txBody>
      </p:sp>
    </p:spTree>
    <p:extLst>
      <p:ext uri="{BB962C8B-B14F-4D97-AF65-F5344CB8AC3E}">
        <p14:creationId xmlns:p14="http://schemas.microsoft.com/office/powerpoint/2010/main" val="300582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3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nodeType="withEffect">
                                  <p:stCondLst>
                                    <p:cond delay="438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1066800" y="5566824"/>
            <a:ext cx="812409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38" name="Freeform 37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 38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6938" y="4985157"/>
            <a:ext cx="16727908" cy="1872843"/>
            <a:chOff x="826938" y="4985157"/>
            <a:chExt cx="16727908" cy="1872843"/>
          </a:xfrm>
        </p:grpSpPr>
        <p:sp>
          <p:nvSpPr>
            <p:cNvPr id="43" name="Freeform 42"/>
            <p:cNvSpPr/>
            <p:nvPr/>
          </p:nvSpPr>
          <p:spPr>
            <a:xfrm>
              <a:off x="826938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 43"/>
            <p:cNvSpPr/>
            <p:nvPr/>
          </p:nvSpPr>
          <p:spPr>
            <a:xfrm flipH="1">
              <a:off x="9190892" y="4985157"/>
              <a:ext cx="8363954" cy="1872843"/>
            </a:xfrm>
            <a:custGeom>
              <a:avLst/>
              <a:gdLst>
                <a:gd name="connsiteX0" fmla="*/ 0 w 8363954"/>
                <a:gd name="connsiteY0" fmla="*/ 0 h 1872843"/>
                <a:gd name="connsiteX1" fmla="*/ 8363954 w 8363954"/>
                <a:gd name="connsiteY1" fmla="*/ 0 h 1872843"/>
                <a:gd name="connsiteX2" fmla="*/ 8363954 w 8363954"/>
                <a:gd name="connsiteY2" fmla="*/ 1872843 h 1872843"/>
                <a:gd name="connsiteX3" fmla="*/ 0 w 8363954"/>
                <a:gd name="connsiteY3" fmla="*/ 1872843 h 1872843"/>
                <a:gd name="connsiteX4" fmla="*/ 0 w 8363954"/>
                <a:gd name="connsiteY4" fmla="*/ 1301667 h 1872843"/>
                <a:gd name="connsiteX5" fmla="*/ 119931 w 8363954"/>
                <a:gd name="connsiteY5" fmla="*/ 1301667 h 1872843"/>
                <a:gd name="connsiteX6" fmla="*/ 239862 w 8363954"/>
                <a:gd name="connsiteY6" fmla="*/ 941667 h 1872843"/>
                <a:gd name="connsiteX7" fmla="*/ 119931 w 8363954"/>
                <a:gd name="connsiteY7" fmla="*/ 581667 h 1872843"/>
                <a:gd name="connsiteX8" fmla="*/ 0 w 8363954"/>
                <a:gd name="connsiteY8" fmla="*/ 581667 h 187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3954" h="1872843">
                  <a:moveTo>
                    <a:pt x="0" y="0"/>
                  </a:moveTo>
                  <a:lnTo>
                    <a:pt x="8363954" y="0"/>
                  </a:lnTo>
                  <a:lnTo>
                    <a:pt x="8363954" y="1872843"/>
                  </a:lnTo>
                  <a:lnTo>
                    <a:pt x="0" y="1872843"/>
                  </a:lnTo>
                  <a:lnTo>
                    <a:pt x="0" y="1301667"/>
                  </a:lnTo>
                  <a:lnTo>
                    <a:pt x="119931" y="1301667"/>
                  </a:lnTo>
                  <a:lnTo>
                    <a:pt x="239862" y="941667"/>
                  </a:lnTo>
                  <a:lnTo>
                    <a:pt x="119931" y="581667"/>
                  </a:lnTo>
                  <a:lnTo>
                    <a:pt x="0" y="581667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7197635" y="4985156"/>
            <a:ext cx="16528863" cy="1872844"/>
            <a:chOff x="-7197635" y="4985156"/>
            <a:chExt cx="16528863" cy="1872844"/>
          </a:xfrm>
        </p:grpSpPr>
        <p:sp>
          <p:nvSpPr>
            <p:cNvPr id="48" name="Freeform 47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407FE2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49" name="Freeform 48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-7191660" y="4985156"/>
            <a:ext cx="16528863" cy="1872844"/>
            <a:chOff x="-7197635" y="4985156"/>
            <a:chExt cx="16528863" cy="1872844"/>
          </a:xfrm>
        </p:grpSpPr>
        <p:sp>
          <p:nvSpPr>
            <p:cNvPr id="52" name="Freeform 51"/>
            <p:cNvSpPr>
              <a:spLocks noChangeAspect="1" noChangeArrowheads="1"/>
            </p:cNvSpPr>
            <p:nvPr/>
          </p:nvSpPr>
          <p:spPr bwMode="auto">
            <a:xfrm>
              <a:off x="1066796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 52"/>
            <p:cNvSpPr>
              <a:spLocks noChangeAspect="1" noChangeArrowheads="1"/>
            </p:cNvSpPr>
            <p:nvPr/>
          </p:nvSpPr>
          <p:spPr bwMode="auto">
            <a:xfrm flipH="1">
              <a:off x="-7197635" y="4985156"/>
              <a:ext cx="8264432" cy="1872844"/>
            </a:xfrm>
            <a:custGeom>
              <a:avLst/>
              <a:gdLst>
                <a:gd name="connsiteX0" fmla="*/ 0 w 8264432"/>
                <a:gd name="connsiteY0" fmla="*/ 0 h 1872844"/>
                <a:gd name="connsiteX1" fmla="*/ 8124093 w 8264432"/>
                <a:gd name="connsiteY1" fmla="*/ 0 h 1872844"/>
                <a:gd name="connsiteX2" fmla="*/ 8124093 w 8264432"/>
                <a:gd name="connsiteY2" fmla="*/ 581668 h 1872844"/>
                <a:gd name="connsiteX3" fmla="*/ 8144501 w 8264432"/>
                <a:gd name="connsiteY3" fmla="*/ 581668 h 1872844"/>
                <a:gd name="connsiteX4" fmla="*/ 8264432 w 8264432"/>
                <a:gd name="connsiteY4" fmla="*/ 941668 h 1872844"/>
                <a:gd name="connsiteX5" fmla="*/ 8144501 w 8264432"/>
                <a:gd name="connsiteY5" fmla="*/ 1301668 h 1872844"/>
                <a:gd name="connsiteX6" fmla="*/ 8124093 w 8264432"/>
                <a:gd name="connsiteY6" fmla="*/ 1301668 h 1872844"/>
                <a:gd name="connsiteX7" fmla="*/ 8124093 w 8264432"/>
                <a:gd name="connsiteY7" fmla="*/ 1872844 h 1872844"/>
                <a:gd name="connsiteX8" fmla="*/ 0 w 8264432"/>
                <a:gd name="connsiteY8" fmla="*/ 1872844 h 187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432" h="1872844">
                  <a:moveTo>
                    <a:pt x="0" y="0"/>
                  </a:moveTo>
                  <a:lnTo>
                    <a:pt x="8124093" y="0"/>
                  </a:lnTo>
                  <a:lnTo>
                    <a:pt x="8124093" y="581668"/>
                  </a:lnTo>
                  <a:lnTo>
                    <a:pt x="8144501" y="581668"/>
                  </a:lnTo>
                  <a:lnTo>
                    <a:pt x="8264432" y="941668"/>
                  </a:lnTo>
                  <a:lnTo>
                    <a:pt x="8144501" y="1301668"/>
                  </a:lnTo>
                  <a:lnTo>
                    <a:pt x="8124093" y="1301668"/>
                  </a:lnTo>
                  <a:lnTo>
                    <a:pt x="8124093" y="1872844"/>
                  </a:lnTo>
                  <a:lnTo>
                    <a:pt x="0" y="1872844"/>
                  </a:ln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9184917" y="6827"/>
            <a:ext cx="3007082" cy="685117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16042" y="1"/>
            <a:ext cx="1066799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" y="0"/>
            <a:ext cx="12191998" cy="5566823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6042" y="6286824"/>
            <a:ext cx="12175957" cy="571176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/>
          <p:cNvSpPr txBox="1"/>
          <p:nvPr/>
        </p:nvSpPr>
        <p:spPr>
          <a:xfrm>
            <a:off x="1066798" y="5538974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Bold" panose="020B0804020202020204" pitchFamily="34" charset="0"/>
                <a:cs typeface="Gotham Bold" pitchFamily="50" charset="0"/>
              </a:rPr>
              <a:t>Story Title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797" y="5827130"/>
            <a:ext cx="673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AvenirNext LT Pro Regular" panose="020B0504020202020204" pitchFamily="34" charset="0"/>
                <a:cs typeface="Gotham Bold" pitchFamily="50" charset="0"/>
              </a:rPr>
              <a:t>Description of the story </a:t>
            </a:r>
          </a:p>
        </p:txBody>
      </p:sp>
    </p:spTree>
    <p:extLst>
      <p:ext uri="{BB962C8B-B14F-4D97-AF65-F5344CB8AC3E}">
        <p14:creationId xmlns:p14="http://schemas.microsoft.com/office/powerpoint/2010/main" val="347186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3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nodeType="withEffect">
                                  <p:stCondLst>
                                    <p:cond delay="438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13" name="TextBox 12"/>
            <p:cNvSpPr txBox="1"/>
            <p:nvPr/>
          </p:nvSpPr>
          <p:spPr>
            <a:xfrm>
              <a:off x="9384630" y="277117"/>
              <a:ext cx="17865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3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Saturday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05068" y="200166"/>
              <a:ext cx="7145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5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This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9455"/>
            <a:ext cx="7023063" cy="39485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1420" y="2528454"/>
            <a:ext cx="432435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Right Click ‘Save As Picture’</a:t>
            </a:r>
          </a:p>
        </p:txBody>
      </p:sp>
    </p:spTree>
    <p:extLst>
      <p:ext uri="{BB962C8B-B14F-4D97-AF65-F5344CB8AC3E}">
        <p14:creationId xmlns:p14="http://schemas.microsoft.com/office/powerpoint/2010/main" val="3830852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5" name="Rectangle 4"/>
            <p:cNvSpPr/>
            <p:nvPr/>
          </p:nvSpPr>
          <p:spPr>
            <a:xfrm>
              <a:off x="9416716" y="239777"/>
              <a:ext cx="1608221" cy="510191"/>
            </a:xfrm>
            <a:prstGeom prst="rect">
              <a:avLst/>
            </a:pr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205068" y="200166"/>
              <a:ext cx="1966112" cy="584782"/>
              <a:chOff x="9205068" y="200166"/>
              <a:chExt cx="1966112" cy="584782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9384630" y="277117"/>
                <a:ext cx="178655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3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Saturday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205068" y="200166"/>
                <a:ext cx="7145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5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This</a:t>
                </a:r>
              </a:p>
            </p:txBody>
          </p:sp>
        </p:grpSp>
      </p:grpSp>
      <p:sp>
        <p:nvSpPr>
          <p:cNvPr id="7" name="Rectangle 6"/>
          <p:cNvSpPr/>
          <p:nvPr/>
        </p:nvSpPr>
        <p:spPr>
          <a:xfrm>
            <a:off x="9416716" y="239777"/>
            <a:ext cx="1608221" cy="5101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13" name="TextBox 12"/>
            <p:cNvSpPr txBox="1"/>
            <p:nvPr/>
          </p:nvSpPr>
          <p:spPr>
            <a:xfrm>
              <a:off x="9384630" y="277117"/>
              <a:ext cx="17865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3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Saturday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05068" y="200166"/>
              <a:ext cx="7145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5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This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8706011" y="775965"/>
            <a:ext cx="2318926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06011" y="719055"/>
            <a:ext cx="231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Image/Video Source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24937" y="0"/>
            <a:ext cx="11670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15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0.1319 3.7037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xit" presetSubtype="2" ac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2" accel="10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Motion origin="layout" path="M -0.1319 -7.40741E-7 L 2.29167E-6 1.11111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8" grpId="0"/>
      <p:bldP spid="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5" name="Rectangle 4"/>
            <p:cNvSpPr/>
            <p:nvPr/>
          </p:nvSpPr>
          <p:spPr>
            <a:xfrm>
              <a:off x="9416716" y="239777"/>
              <a:ext cx="1608221" cy="510191"/>
            </a:xfrm>
            <a:prstGeom prst="rect">
              <a:avLst/>
            </a:pr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205068" y="200166"/>
              <a:ext cx="1966112" cy="584782"/>
              <a:chOff x="9205068" y="200166"/>
              <a:chExt cx="1966112" cy="584782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9384630" y="277117"/>
                <a:ext cx="178655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3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Saturday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205068" y="200166"/>
                <a:ext cx="7145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5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This</a:t>
                </a:r>
              </a:p>
            </p:txBody>
          </p:sp>
        </p:grpSp>
      </p:grpSp>
      <p:sp>
        <p:nvSpPr>
          <p:cNvPr id="7" name="Rectangle 6"/>
          <p:cNvSpPr/>
          <p:nvPr/>
        </p:nvSpPr>
        <p:spPr>
          <a:xfrm>
            <a:off x="9416716" y="239777"/>
            <a:ext cx="1608221" cy="5101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13" name="TextBox 12"/>
            <p:cNvSpPr txBox="1"/>
            <p:nvPr/>
          </p:nvSpPr>
          <p:spPr>
            <a:xfrm>
              <a:off x="9384630" y="277117"/>
              <a:ext cx="17865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3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Saturday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05068" y="200166"/>
              <a:ext cx="7145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5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This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8706011" y="775965"/>
            <a:ext cx="2318926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06011" y="719055"/>
            <a:ext cx="231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Image/Video Source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706011" y="1069537"/>
            <a:ext cx="2318926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06011" y="1012627"/>
            <a:ext cx="231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Image/Video Source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24937" y="0"/>
            <a:ext cx="11670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0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0.1319 3.7037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xit" presetSubtype="2" ac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2" accel="10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2" accel="10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2" accel="10000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1319 -7.40741E-7 L 2.29167E-6 1.11111E-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8" grpId="0"/>
      <p:bldP spid="18" grpId="1"/>
      <p:bldP spid="15" grpId="0" animBg="1"/>
      <p:bldP spid="15" grpId="1" animBg="1"/>
      <p:bldP spid="17" grpId="0"/>
      <p:bldP spid="1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5" name="Rectangle 4"/>
            <p:cNvSpPr/>
            <p:nvPr/>
          </p:nvSpPr>
          <p:spPr>
            <a:xfrm>
              <a:off x="9416716" y="239777"/>
              <a:ext cx="1608221" cy="510191"/>
            </a:xfrm>
            <a:prstGeom prst="rect">
              <a:avLst/>
            </a:pr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205068" y="200166"/>
              <a:ext cx="1966112" cy="584782"/>
              <a:chOff x="9205068" y="200166"/>
              <a:chExt cx="1966112" cy="584782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9384630" y="277117"/>
                <a:ext cx="178655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3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Saturday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205068" y="200166"/>
                <a:ext cx="7145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5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This</a:t>
                </a:r>
              </a:p>
            </p:txBody>
          </p:sp>
        </p:grpSp>
      </p:grpSp>
      <p:sp>
        <p:nvSpPr>
          <p:cNvPr id="7" name="Rectangle 6"/>
          <p:cNvSpPr/>
          <p:nvPr/>
        </p:nvSpPr>
        <p:spPr>
          <a:xfrm>
            <a:off x="9416716" y="239777"/>
            <a:ext cx="1608221" cy="5101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13" name="TextBox 12"/>
            <p:cNvSpPr txBox="1"/>
            <p:nvPr/>
          </p:nvSpPr>
          <p:spPr>
            <a:xfrm>
              <a:off x="9384630" y="277117"/>
              <a:ext cx="17865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3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Saturday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05068" y="200166"/>
              <a:ext cx="7145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5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This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8706011" y="775965"/>
            <a:ext cx="2318926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06011" y="719055"/>
            <a:ext cx="231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Image/Video Source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706011" y="1069537"/>
            <a:ext cx="2318926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06011" y="1012627"/>
            <a:ext cx="231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Image/Video Source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706011" y="1367107"/>
            <a:ext cx="2318926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06011" y="1313929"/>
            <a:ext cx="231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Image/Video Source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24937" y="0"/>
            <a:ext cx="11670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00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0.1319 3.7037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xit" presetSubtype="2" ac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2" accel="10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2" accel="10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2" accel="10000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2" accel="10000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2" accel="100000" fill="hold" grpId="1" nodeType="withEffect">
                                  <p:stCondLst>
                                    <p:cond delay="537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5370"/>
                                  </p:stCondLst>
                                  <p:childTnLst>
                                    <p:animMotion origin="layout" path="M -0.1319 -7.40741E-7 L 2.29167E-6 1.11111E-6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8" grpId="0"/>
      <p:bldP spid="18" grpId="1"/>
      <p:bldP spid="15" grpId="0" animBg="1"/>
      <p:bldP spid="15" grpId="1" animBg="1"/>
      <p:bldP spid="17" grpId="0"/>
      <p:bldP spid="17" grpId="1"/>
      <p:bldP spid="19" grpId="0" animBg="1"/>
      <p:bldP spid="19" grpId="1" animBg="1"/>
      <p:bldP spid="20" grpId="0"/>
      <p:bldP spid="2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5" name="Rectangle 4"/>
            <p:cNvSpPr/>
            <p:nvPr/>
          </p:nvSpPr>
          <p:spPr>
            <a:xfrm>
              <a:off x="9416716" y="239777"/>
              <a:ext cx="1608221" cy="510191"/>
            </a:xfrm>
            <a:prstGeom prst="rect">
              <a:avLst/>
            </a:pr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205068" y="200166"/>
              <a:ext cx="1966112" cy="584782"/>
              <a:chOff x="9205068" y="200166"/>
              <a:chExt cx="1966112" cy="584782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9384630" y="277117"/>
                <a:ext cx="178655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3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Saturday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205068" y="200166"/>
                <a:ext cx="7145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5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This</a:t>
                </a:r>
              </a:p>
            </p:txBody>
          </p:sp>
        </p:grpSp>
      </p:grpSp>
      <p:sp>
        <p:nvSpPr>
          <p:cNvPr id="7" name="Rectangle 6"/>
          <p:cNvSpPr/>
          <p:nvPr/>
        </p:nvSpPr>
        <p:spPr>
          <a:xfrm>
            <a:off x="9416716" y="239777"/>
            <a:ext cx="1608221" cy="5101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13" name="TextBox 12"/>
            <p:cNvSpPr txBox="1"/>
            <p:nvPr/>
          </p:nvSpPr>
          <p:spPr>
            <a:xfrm>
              <a:off x="9384630" y="277117"/>
              <a:ext cx="17865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3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Saturday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05068" y="200166"/>
              <a:ext cx="7145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5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This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9270364" y="777238"/>
            <a:ext cx="1082775" cy="269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74205" y="726519"/>
            <a:ext cx="1078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Location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353246" y="777238"/>
            <a:ext cx="671689" cy="270000"/>
          </a:xfrm>
          <a:prstGeom prst="rect">
            <a:avLst/>
          </a:prstGeom>
          <a:solidFill>
            <a:srgbClr val="4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7FE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53247" y="727792"/>
            <a:ext cx="6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venirNext LT Pro Bold" panose="020B0804020202020204" pitchFamily="34" charset="0"/>
              </a:rPr>
              <a:t>LIVE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24937" y="0"/>
            <a:ext cx="11670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73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0.1319 3.7037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xit" presetSubtype="2" ac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2" accel="10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2" accel="100000" fill="hold" grpId="1" nodeType="withEffect">
                                  <p:stCondLst>
                                    <p:cond delay="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2" accel="100000" fill="hold" grpId="1" nodeType="withEffect">
                                  <p:stCondLst>
                                    <p:cond delay="524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1319 -7.40741E-7 L 2.29167E-6 1.11111E-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8" grpId="0"/>
      <p:bldP spid="18" grpId="1"/>
      <p:bldP spid="15" grpId="0" animBg="1"/>
      <p:bldP spid="15" grpId="1" animBg="1"/>
      <p:bldP spid="17" grpId="0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7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1045822" y="6272265"/>
            <a:ext cx="81327894" cy="392400"/>
            <a:chOff x="1068214" y="5212321"/>
            <a:chExt cx="81327894" cy="390257"/>
          </a:xfrm>
        </p:grpSpPr>
        <p:grpSp>
          <p:nvGrpSpPr>
            <p:cNvPr id="2" name="Group 1"/>
            <p:cNvGrpSpPr/>
            <p:nvPr/>
          </p:nvGrpSpPr>
          <p:grpSpPr>
            <a:xfrm>
              <a:off x="1068214" y="5214598"/>
              <a:ext cx="31671496" cy="383187"/>
              <a:chOff x="1068214" y="5214598"/>
              <a:chExt cx="31671496" cy="383187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1068214" y="5214598"/>
                <a:ext cx="3033136" cy="369332"/>
                <a:chOff x="1045336" y="6275302"/>
                <a:chExt cx="3033136" cy="369332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1084699" y="6306708"/>
                  <a:ext cx="2974836" cy="300507"/>
                  <a:chOff x="2850681" y="4123462"/>
                  <a:chExt cx="2974836" cy="291801"/>
                </a:xfrm>
              </p:grpSpPr>
              <p:sp>
                <p:nvSpPr>
                  <p:cNvPr id="5" name="Rectangle 4"/>
                  <p:cNvSpPr/>
                  <p:nvPr/>
                </p:nvSpPr>
                <p:spPr>
                  <a:xfrm>
                    <a:off x="2850681" y="4123467"/>
                    <a:ext cx="2882936" cy="2917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" name="AutoShape 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31095" y="4123462"/>
                    <a:ext cx="194422" cy="291800"/>
                  </a:xfrm>
                  <a:prstGeom prst="chevron">
                    <a:avLst>
                      <a:gd name="adj" fmla="val 25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5" name="TextBox 14"/>
                <p:cNvSpPr txBox="1"/>
                <p:nvPr/>
              </p:nvSpPr>
              <p:spPr>
                <a:xfrm>
                  <a:off x="1045336" y="6275302"/>
                  <a:ext cx="30331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solidFill>
                        <a:srgbClr val="407FE2"/>
                      </a:solidFill>
                      <a:latin typeface="AvenirNext LT Pro Bold" panose="020B0804020202020204" pitchFamily="34" charset="0"/>
                    </a:rPr>
                    <a:t>JAPANESE EARTHQUAKE</a:t>
                  </a:r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4083710" y="5217433"/>
                <a:ext cx="28656000" cy="380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A powerful earthquake has struck near the southern Japanese city of Kumamoto, a day after a tremor there killed at least nine people. The magnitude-7.1 quake at a depth of 10km (6 miles) hit at 01:25 on Saturday (15:25 GMT on Friday). A number of smaller quakes followed. 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32680932" y="5216459"/>
              <a:ext cx="12414648" cy="382920"/>
              <a:chOff x="1082896" y="4879682"/>
              <a:chExt cx="12414648" cy="382920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1082896" y="4879682"/>
                <a:ext cx="930026" cy="369332"/>
                <a:chOff x="3129509" y="6275302"/>
                <a:chExt cx="930026" cy="369332"/>
              </a:xfrm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3150775" y="6306708"/>
                  <a:ext cx="908760" cy="300507"/>
                  <a:chOff x="4916757" y="4123462"/>
                  <a:chExt cx="908760" cy="291801"/>
                </a:xfrm>
              </p:grpSpPr>
              <p:sp>
                <p:nvSpPr>
                  <p:cNvPr id="61" name="Rectangle 60"/>
                  <p:cNvSpPr/>
                  <p:nvPr/>
                </p:nvSpPr>
                <p:spPr>
                  <a:xfrm>
                    <a:off x="4916757" y="4123467"/>
                    <a:ext cx="816859" cy="2917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" name="AutoShape 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31095" y="4123462"/>
                    <a:ext cx="194422" cy="291800"/>
                  </a:xfrm>
                  <a:prstGeom prst="chevron">
                    <a:avLst>
                      <a:gd name="adj" fmla="val 25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60" name="TextBox 59"/>
                <p:cNvSpPr txBox="1"/>
                <p:nvPr/>
              </p:nvSpPr>
              <p:spPr>
                <a:xfrm>
                  <a:off x="3129509" y="6275302"/>
                  <a:ext cx="927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solidFill>
                        <a:srgbClr val="407FE2"/>
                      </a:solidFill>
                      <a:latin typeface="AvenirNext LT Pro Bold" panose="020B0804020202020204" pitchFamily="34" charset="0"/>
                    </a:rPr>
                    <a:t>INDIA</a:t>
                  </a:r>
                </a:p>
              </p:txBody>
            </p:sp>
          </p:grpSp>
          <p:sp>
            <p:nvSpPr>
              <p:cNvPr id="25" name="TextBox 24"/>
              <p:cNvSpPr txBox="1"/>
              <p:nvPr/>
            </p:nvSpPr>
            <p:spPr>
              <a:xfrm>
                <a:off x="2005523" y="4882250"/>
                <a:ext cx="11492021" cy="380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We take a look at aspects of life in India, including what it is like to be black In India and transportation issues.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4973323" y="5213618"/>
              <a:ext cx="5820302" cy="388960"/>
              <a:chOff x="1038793" y="4533450"/>
              <a:chExt cx="5820302" cy="388960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1038793" y="4533450"/>
                <a:ext cx="1030274" cy="369332"/>
                <a:chOff x="3080096" y="6275302"/>
                <a:chExt cx="1030274" cy="369332"/>
              </a:xfrm>
            </p:grpSpPr>
            <p:grpSp>
              <p:nvGrpSpPr>
                <p:cNvPr id="64" name="Group 63"/>
                <p:cNvGrpSpPr/>
                <p:nvPr/>
              </p:nvGrpSpPr>
              <p:grpSpPr>
                <a:xfrm>
                  <a:off x="3150775" y="6306708"/>
                  <a:ext cx="908760" cy="300507"/>
                  <a:chOff x="4916757" y="4123462"/>
                  <a:chExt cx="908760" cy="291801"/>
                </a:xfrm>
              </p:grpSpPr>
              <p:sp>
                <p:nvSpPr>
                  <p:cNvPr id="66" name="Rectangle 65"/>
                  <p:cNvSpPr/>
                  <p:nvPr/>
                </p:nvSpPr>
                <p:spPr>
                  <a:xfrm>
                    <a:off x="4916757" y="4123467"/>
                    <a:ext cx="816859" cy="2917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" name="AutoShape 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31095" y="4123462"/>
                    <a:ext cx="194422" cy="291800"/>
                  </a:xfrm>
                  <a:prstGeom prst="chevron">
                    <a:avLst>
                      <a:gd name="adj" fmla="val 25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65" name="TextBox 64"/>
                <p:cNvSpPr txBox="1"/>
                <p:nvPr/>
              </p:nvSpPr>
              <p:spPr>
                <a:xfrm>
                  <a:off x="3080096" y="6275302"/>
                  <a:ext cx="103027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solidFill>
                        <a:srgbClr val="407FE2"/>
                      </a:solidFill>
                      <a:latin typeface="AvenirNext LT Pro Bold" panose="020B0804020202020204" pitchFamily="34" charset="0"/>
                    </a:rPr>
                    <a:t>LEARN</a:t>
                  </a: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2018794" y="4542058"/>
                <a:ext cx="4840301" cy="380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Learn Spanish in 21 weeks with </a:t>
                </a:r>
                <a:r>
                  <a:rPr lang="en-GB" dirty="0" err="1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Mi</a:t>
                </a:r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 Vida </a:t>
                </a:r>
                <a:r>
                  <a:rPr lang="en-GB" dirty="0" err="1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Loca</a:t>
                </a:r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. 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50724612" y="5212321"/>
              <a:ext cx="31671496" cy="383187"/>
              <a:chOff x="1068214" y="5214598"/>
              <a:chExt cx="31671496" cy="383187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1068214" y="5214598"/>
                <a:ext cx="3033136" cy="369332"/>
                <a:chOff x="1045336" y="6275302"/>
                <a:chExt cx="3033136" cy="369332"/>
              </a:xfrm>
            </p:grpSpPr>
            <p:grpSp>
              <p:nvGrpSpPr>
                <p:cNvPr id="30" name="Group 29"/>
                <p:cNvGrpSpPr/>
                <p:nvPr/>
              </p:nvGrpSpPr>
              <p:grpSpPr>
                <a:xfrm>
                  <a:off x="1084699" y="6306708"/>
                  <a:ext cx="2974836" cy="300507"/>
                  <a:chOff x="2850681" y="4123462"/>
                  <a:chExt cx="2974836" cy="291801"/>
                </a:xfrm>
              </p:grpSpPr>
              <p:sp>
                <p:nvSpPr>
                  <p:cNvPr id="32" name="Rectangle 31"/>
                  <p:cNvSpPr/>
                  <p:nvPr/>
                </p:nvSpPr>
                <p:spPr>
                  <a:xfrm>
                    <a:off x="2850681" y="4123467"/>
                    <a:ext cx="2882936" cy="2917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" name="AutoShape 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31095" y="4123462"/>
                    <a:ext cx="194422" cy="291800"/>
                  </a:xfrm>
                  <a:prstGeom prst="chevron">
                    <a:avLst>
                      <a:gd name="adj" fmla="val 25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" name="TextBox 30"/>
                <p:cNvSpPr txBox="1"/>
                <p:nvPr/>
              </p:nvSpPr>
              <p:spPr>
                <a:xfrm>
                  <a:off x="1045336" y="6275302"/>
                  <a:ext cx="30331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solidFill>
                        <a:srgbClr val="407FE2"/>
                      </a:solidFill>
                      <a:latin typeface="AvenirNext LT Pro Bold" panose="020B0804020202020204" pitchFamily="34" charset="0"/>
                    </a:rPr>
                    <a:t>JAPANESE EARTHQUAKE</a:t>
                  </a: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4083710" y="5217433"/>
                <a:ext cx="28656000" cy="380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A powerful earthquake has struck near the southern Japanese city of Kumamoto, a day after a tremor there killed at least nine people. The magnitude-7.1 quake at a depth of 10km (6 miles) hit at 01:25 on Saturday (15:25 GMT on Friday). A number of smaller quakes followed. </a:t>
                </a:r>
              </a:p>
            </p:txBody>
          </p:sp>
        </p:grpSp>
      </p:grpSp>
      <p:sp>
        <p:nvSpPr>
          <p:cNvPr id="33" name="Rectangle 32"/>
          <p:cNvSpPr/>
          <p:nvPr/>
        </p:nvSpPr>
        <p:spPr>
          <a:xfrm>
            <a:off x="-1858" y="-1"/>
            <a:ext cx="12193858" cy="63067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0" y="6607222"/>
            <a:ext cx="12192000" cy="27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-1" y="0"/>
            <a:ext cx="10846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17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4.07292 0.00046 " pathEditMode="relative" rAng="0" ptsTypes="AA">
                                      <p:cBhvr>
                                        <p:cTn id="6" dur="6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88" y="-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6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1074523" y="6274550"/>
            <a:ext cx="31287118" cy="386948"/>
            <a:chOff x="1074523" y="6274550"/>
            <a:chExt cx="31287118" cy="386948"/>
          </a:xfrm>
        </p:grpSpPr>
        <p:grpSp>
          <p:nvGrpSpPr>
            <p:cNvPr id="2" name="Group 1"/>
            <p:cNvGrpSpPr/>
            <p:nvPr/>
          </p:nvGrpSpPr>
          <p:grpSpPr>
            <a:xfrm>
              <a:off x="1074523" y="6274550"/>
              <a:ext cx="15680773" cy="372180"/>
              <a:chOff x="1866936" y="5214598"/>
              <a:chExt cx="15680773" cy="37014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1866936" y="5214598"/>
                <a:ext cx="2215477" cy="369332"/>
                <a:chOff x="1844058" y="6275302"/>
                <a:chExt cx="2215477" cy="369332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1850519" y="6306708"/>
                  <a:ext cx="2209016" cy="300507"/>
                  <a:chOff x="3616501" y="4123462"/>
                  <a:chExt cx="2209016" cy="291801"/>
                </a:xfrm>
              </p:grpSpPr>
              <p:sp>
                <p:nvSpPr>
                  <p:cNvPr id="5" name="Rectangle 4"/>
                  <p:cNvSpPr/>
                  <p:nvPr/>
                </p:nvSpPr>
                <p:spPr>
                  <a:xfrm>
                    <a:off x="3616501" y="4123467"/>
                    <a:ext cx="2117116" cy="2917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" name="AutoShape 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31095" y="4123462"/>
                    <a:ext cx="194422" cy="291800"/>
                  </a:xfrm>
                  <a:prstGeom prst="chevron">
                    <a:avLst>
                      <a:gd name="adj" fmla="val 25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5" name="TextBox 14"/>
                <p:cNvSpPr txBox="1"/>
                <p:nvPr/>
              </p:nvSpPr>
              <p:spPr>
                <a:xfrm>
                  <a:off x="1844058" y="6275302"/>
                  <a:ext cx="220288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solidFill>
                        <a:srgbClr val="E26640"/>
                      </a:solidFill>
                      <a:latin typeface="AvenirNext LT Pro Bold" panose="020B0804020202020204" pitchFamily="34" charset="0"/>
                    </a:rPr>
                    <a:t>BREAKING NEWS</a:t>
                  </a:r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4083709" y="5217431"/>
                <a:ext cx="13464000" cy="367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Music producer and recent Celebrity Big Brother housemate David Gest has been found dead in a London hotel room aged 62.</a:t>
                </a: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16680868" y="6276207"/>
              <a:ext cx="15680773" cy="385291"/>
              <a:chOff x="1866936" y="5214598"/>
              <a:chExt cx="15680773" cy="383187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1866936" y="5214598"/>
                <a:ext cx="2215477" cy="369332"/>
                <a:chOff x="1844058" y="6275302"/>
                <a:chExt cx="2215477" cy="369332"/>
              </a:xfrm>
            </p:grpSpPr>
            <p:grpSp>
              <p:nvGrpSpPr>
                <p:cNvPr id="39" name="Group 38"/>
                <p:cNvGrpSpPr/>
                <p:nvPr/>
              </p:nvGrpSpPr>
              <p:grpSpPr>
                <a:xfrm>
                  <a:off x="1850519" y="6306708"/>
                  <a:ext cx="2209016" cy="300507"/>
                  <a:chOff x="3616501" y="4123462"/>
                  <a:chExt cx="2209016" cy="291801"/>
                </a:xfrm>
              </p:grpSpPr>
              <p:sp>
                <p:nvSpPr>
                  <p:cNvPr id="41" name="Rectangle 40"/>
                  <p:cNvSpPr/>
                  <p:nvPr/>
                </p:nvSpPr>
                <p:spPr>
                  <a:xfrm>
                    <a:off x="3616501" y="4123467"/>
                    <a:ext cx="2117116" cy="2917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" name="AutoShape 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31095" y="4123462"/>
                    <a:ext cx="194422" cy="291800"/>
                  </a:xfrm>
                  <a:prstGeom prst="chevron">
                    <a:avLst>
                      <a:gd name="adj" fmla="val 25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40" name="TextBox 39"/>
                <p:cNvSpPr txBox="1"/>
                <p:nvPr/>
              </p:nvSpPr>
              <p:spPr>
                <a:xfrm>
                  <a:off x="1844058" y="6275302"/>
                  <a:ext cx="220288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solidFill>
                        <a:srgbClr val="E26640"/>
                      </a:solidFill>
                      <a:latin typeface="AvenirNext LT Pro Bold" panose="020B0804020202020204" pitchFamily="34" charset="0"/>
                    </a:rPr>
                    <a:t>BREAKING NEWS</a:t>
                  </a: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4083709" y="5217433"/>
                <a:ext cx="13464000" cy="380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AvenirNext LT Pro Regular" panose="020B0504020202020204" pitchFamily="34" charset="0"/>
                  </a:rPr>
                  <a:t>Music producer and recent Celebrity Big Brother housemate David Gest has been found dead in a London hotel room aged 62.</a:t>
                </a:r>
              </a:p>
            </p:txBody>
          </p:sp>
        </p:grpSp>
      </p:grpSp>
      <p:sp>
        <p:nvSpPr>
          <p:cNvPr id="33" name="Rectangle 32"/>
          <p:cNvSpPr/>
          <p:nvPr/>
        </p:nvSpPr>
        <p:spPr>
          <a:xfrm>
            <a:off x="-1858" y="-1"/>
            <a:ext cx="12193858" cy="63067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0" y="6607222"/>
            <a:ext cx="12192000" cy="27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-1" y="0"/>
            <a:ext cx="10846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88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44444E-6 L -1.28008 -0.00023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544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90893" y="5566824"/>
            <a:ext cx="1918265" cy="360000"/>
          </a:xfrm>
          <a:prstGeom prst="rect">
            <a:avLst/>
          </a:prstGeom>
          <a:solidFill>
            <a:srgbClr val="5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9190893" y="5926824"/>
            <a:ext cx="1918265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190891" y="5534041"/>
            <a:ext cx="1918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AvenirNext LT Pro Bold" panose="020B0804020202020204" pitchFamily="34" charset="0"/>
              </a:rPr>
              <a:t>Twitter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90892" y="5906769"/>
            <a:ext cx="191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5EA9DD"/>
                </a:solidFill>
                <a:latin typeface="AvenirNext LT Pro Regular" panose="020B0504020202020204" pitchFamily="34" charset="0"/>
              </a:rPr>
              <a:t>#</a:t>
            </a:r>
            <a:r>
              <a:rPr lang="en-GB" sz="2000" dirty="0" err="1">
                <a:solidFill>
                  <a:srgbClr val="5EA9DD"/>
                </a:solidFill>
                <a:latin typeface="AvenirNext LT Pro Regular" panose="020B0504020202020204" pitchFamily="34" charset="0"/>
              </a:rPr>
              <a:t>ThisSaturday</a:t>
            </a:r>
            <a:endParaRPr lang="en-GB" sz="2000" dirty="0">
              <a:solidFill>
                <a:srgbClr val="5EA9DD"/>
              </a:solidFill>
              <a:latin typeface="AvenirNext LT Pro Regular" panose="020B05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90893" y="5566824"/>
            <a:ext cx="1918265" cy="360000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9190893" y="5926824"/>
            <a:ext cx="1918265" cy="357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9190891" y="5550432"/>
            <a:ext cx="1918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AvenirNext LT Pro Bold" panose="020B0804020202020204" pitchFamily="34" charset="0"/>
              </a:rPr>
              <a:t>Facebook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90892" y="5906769"/>
            <a:ext cx="191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3B5998"/>
                </a:solidFill>
                <a:latin typeface="AvenirNext LT Pro Regular" panose="020B0504020202020204" pitchFamily="34" charset="0"/>
              </a:rPr>
              <a:t>NNB TV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190893" y="5566824"/>
            <a:ext cx="1918265" cy="360000"/>
          </a:xfrm>
          <a:prstGeom prst="rect">
            <a:avLst/>
          </a:prstGeom>
          <a:solidFill>
            <a:srgbClr val="EE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9190893" y="5926824"/>
            <a:ext cx="1918265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9190891" y="5550432"/>
            <a:ext cx="1918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AvenirNext LT Pro Bold" panose="020B0804020202020204" pitchFamily="34" charset="0"/>
              </a:rPr>
              <a:t>YouTube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190892" y="5926824"/>
            <a:ext cx="1918265" cy="36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90" dirty="0">
                <a:solidFill>
                  <a:srgbClr val="EE1C1B"/>
                </a:solidFill>
                <a:latin typeface="AvenirNext LT Pro Regular" panose="020B0504020202020204" pitchFamily="34" charset="0"/>
              </a:rPr>
              <a:t>Comment Below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1109159" y="0"/>
            <a:ext cx="10828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89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51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512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2" accel="100000" fill="hold" grpId="1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2" accel="100000" fill="hold" grpId="1" nodeType="withEffect">
                                  <p:stCondLst>
                                    <p:cond delay="1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2" accel="100000" fill="hold" grpId="1" nodeType="withEffect">
                                  <p:stCondLst>
                                    <p:cond delay="15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2" accel="10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6" grpId="0" animBg="1"/>
      <p:bldP spid="26" grpId="1" animBg="1"/>
      <p:bldP spid="5" grpId="0"/>
      <p:bldP spid="5" grpId="1"/>
      <p:bldP spid="7" grpId="0"/>
      <p:bldP spid="7" grpId="1"/>
      <p:bldP spid="32" grpId="0" animBg="1"/>
      <p:bldP spid="32" grpId="1" animBg="1"/>
      <p:bldP spid="33" grpId="0" animBg="1"/>
      <p:bldP spid="33" grpId="1" animBg="1"/>
      <p:bldP spid="34" grpId="0"/>
      <p:bldP spid="34" grpId="1"/>
      <p:bldP spid="35" grpId="0"/>
      <p:bldP spid="35" grpId="1"/>
      <p:bldP spid="40" grpId="0" animBg="1"/>
      <p:bldP spid="40" grpId="1" animBg="1"/>
      <p:bldP spid="41" grpId="0" animBg="1"/>
      <p:bldP spid="41" grpId="1" animBg="1"/>
      <p:bldP spid="45" grpId="0"/>
      <p:bldP spid="45" grpId="1"/>
      <p:bldP spid="46" grpId="0"/>
      <p:bldP spid="4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5" name="Rectangle 4"/>
            <p:cNvSpPr/>
            <p:nvPr/>
          </p:nvSpPr>
          <p:spPr>
            <a:xfrm>
              <a:off x="9416716" y="239777"/>
              <a:ext cx="1608221" cy="510191"/>
            </a:xfrm>
            <a:prstGeom prst="rect">
              <a:avLst/>
            </a:prstGeom>
            <a:solidFill>
              <a:srgbClr val="407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205068" y="200166"/>
              <a:ext cx="1966112" cy="584782"/>
              <a:chOff x="9205068" y="200166"/>
              <a:chExt cx="1966112" cy="584782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9384630" y="277117"/>
                <a:ext cx="178655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3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Saturday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205068" y="200166"/>
                <a:ext cx="7145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50" dirty="0">
                    <a:solidFill>
                      <a:schemeClr val="bg1"/>
                    </a:solidFill>
                    <a:latin typeface="AvenirNext LT Pro Bold" panose="020B0804020202020204" pitchFamily="34" charset="0"/>
                  </a:rPr>
                  <a:t>This</a:t>
                </a:r>
              </a:p>
            </p:txBody>
          </p:sp>
        </p:grpSp>
      </p:grpSp>
      <p:sp>
        <p:nvSpPr>
          <p:cNvPr id="7" name="Rectangle 6"/>
          <p:cNvSpPr/>
          <p:nvPr/>
        </p:nvSpPr>
        <p:spPr>
          <a:xfrm>
            <a:off x="9416716" y="239777"/>
            <a:ext cx="1608221" cy="5101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9205068" y="200166"/>
            <a:ext cx="1966112" cy="584782"/>
            <a:chOff x="9205068" y="200166"/>
            <a:chExt cx="1966112" cy="584782"/>
          </a:xfrm>
        </p:grpSpPr>
        <p:sp>
          <p:nvSpPr>
            <p:cNvPr id="13" name="TextBox 12"/>
            <p:cNvSpPr txBox="1"/>
            <p:nvPr/>
          </p:nvSpPr>
          <p:spPr>
            <a:xfrm>
              <a:off x="9384630" y="277117"/>
              <a:ext cx="17865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3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Saturday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05068" y="200166"/>
              <a:ext cx="7145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50" dirty="0">
                  <a:solidFill>
                    <a:schemeClr val="bg1">
                      <a:alpha val="50000"/>
                    </a:schemeClr>
                  </a:solidFill>
                  <a:latin typeface="AvenirNext LT Pro Bold" panose="020B0804020202020204" pitchFamily="34" charset="0"/>
                </a:rPr>
                <a:t>This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2691062" y="749968"/>
            <a:ext cx="6725654" cy="9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691062" y="749968"/>
            <a:ext cx="6725654" cy="90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691062" y="967665"/>
            <a:ext cx="6725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407FE2"/>
                </a:solidFill>
                <a:latin typeface="AvenirNext LT Pro Bold" panose="020B0804020202020204" pitchFamily="34" charset="0"/>
              </a:rPr>
              <a:t>Insert Question Here?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91061" y="1701891"/>
            <a:ext cx="3331957" cy="450000"/>
          </a:xfrm>
          <a:prstGeom prst="rect">
            <a:avLst/>
          </a:prstGeom>
          <a:solidFill>
            <a:srgbClr val="4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bg1"/>
              </a:solidFill>
              <a:latin typeface="AvenirNext LT Pro Regular" panose="020B05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68716" y="1701891"/>
            <a:ext cx="3348000" cy="450000"/>
          </a:xfrm>
          <a:prstGeom prst="rect">
            <a:avLst/>
          </a:prstGeom>
          <a:solidFill>
            <a:srgbClr val="4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bg1"/>
              </a:solidFill>
              <a:latin typeface="AvenirNext LT Pro Regular" panose="020B05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91061" y="2209316"/>
            <a:ext cx="3331956" cy="450000"/>
          </a:xfrm>
          <a:prstGeom prst="rect">
            <a:avLst/>
          </a:prstGeom>
          <a:solidFill>
            <a:srgbClr val="4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bg1"/>
              </a:solidFill>
              <a:latin typeface="AvenirNext LT Pro Regular" panose="020B05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64630" y="2209316"/>
            <a:ext cx="3348000" cy="450000"/>
          </a:xfrm>
          <a:prstGeom prst="rect">
            <a:avLst/>
          </a:prstGeom>
          <a:solidFill>
            <a:srgbClr val="4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bg1"/>
              </a:solidFill>
              <a:latin typeface="AvenirNext LT Pro Regular" panose="020B05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691061" y="1701891"/>
            <a:ext cx="6721569" cy="11327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2691061" y="1716839"/>
            <a:ext cx="3331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venirNext LT Pro Bold" panose="020B0804020202020204" pitchFamily="34" charset="0"/>
              </a:rPr>
              <a:t>A: </a:t>
            </a:r>
            <a:r>
              <a:rPr lang="en-GB" sz="2400" dirty="0">
                <a:solidFill>
                  <a:schemeClr val="bg1"/>
                </a:solidFill>
                <a:latin typeface="AvenirNext LT Pro Regular" panose="020B0504020202020204" pitchFamily="34" charset="0"/>
              </a:rPr>
              <a:t>Answer 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64630" y="1716839"/>
            <a:ext cx="334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venirNext LT Pro Bold" panose="020B0804020202020204" pitchFamily="34" charset="0"/>
              </a:rPr>
              <a:t>B: </a:t>
            </a:r>
            <a:r>
              <a:rPr lang="en-GB" sz="2400" dirty="0">
                <a:solidFill>
                  <a:schemeClr val="bg1"/>
                </a:solidFill>
                <a:latin typeface="AvenirNext LT Pro Regular" panose="020B0504020202020204" pitchFamily="34" charset="0"/>
              </a:rPr>
              <a:t>Answer B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691061" y="2196792"/>
            <a:ext cx="3331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venirNext LT Pro Bold" panose="020B0804020202020204" pitchFamily="34" charset="0"/>
              </a:rPr>
              <a:t>C: </a:t>
            </a:r>
            <a:r>
              <a:rPr lang="en-GB" sz="2400" dirty="0">
                <a:solidFill>
                  <a:schemeClr val="bg1"/>
                </a:solidFill>
                <a:latin typeface="AvenirNext LT Pro Regular" panose="020B0504020202020204" pitchFamily="34" charset="0"/>
              </a:rPr>
              <a:t>Answer C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64630" y="2215080"/>
            <a:ext cx="334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venirNext LT Pro Bold" panose="020B0804020202020204" pitchFamily="34" charset="0"/>
              </a:rPr>
              <a:t>D: </a:t>
            </a:r>
            <a:r>
              <a:rPr lang="en-GB" sz="2400" dirty="0">
                <a:solidFill>
                  <a:schemeClr val="bg1"/>
                </a:solidFill>
                <a:latin typeface="AvenirNext LT Pro Regular" panose="020B0504020202020204" pitchFamily="34" charset="0"/>
              </a:rPr>
              <a:t>Answer 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686976" y="2725845"/>
            <a:ext cx="6725654" cy="3912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2686976" y="2725844"/>
            <a:ext cx="6725654" cy="41321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2691061" y="2689269"/>
            <a:ext cx="6721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407FE2"/>
                </a:solidFill>
                <a:latin typeface="AvenirNext LT Pro Bold" panose="020B0804020202020204" pitchFamily="34" charset="0"/>
              </a:rPr>
              <a:t>Contact Information Space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691061" y="4671400"/>
            <a:ext cx="6721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407FE2"/>
                </a:solidFill>
                <a:latin typeface="AvenirNext LT Pro Regular" panose="020B0504020202020204" pitchFamily="34" charset="0"/>
              </a:rPr>
              <a:t>Small Print</a:t>
            </a:r>
          </a:p>
        </p:txBody>
      </p:sp>
    </p:spTree>
    <p:extLst>
      <p:ext uri="{BB962C8B-B14F-4D97-AF65-F5344CB8AC3E}">
        <p14:creationId xmlns:p14="http://schemas.microsoft.com/office/powerpoint/2010/main" val="370885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0.1319 3.7037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5517 -4.0740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02" y="5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7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animMotion origin="layout" path="M -4.16667E-6 2.96296E-6 L 0.5517 2.96296E-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7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9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7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9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7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7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2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7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95833E-6 -1.11111E-6 L 0.55235 -1.11111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17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5" grpId="0"/>
      <p:bldP spid="31" grpId="0" animBg="1"/>
      <p:bldP spid="32" grpId="0"/>
      <p:bldP spid="33" grpId="0"/>
      <p:bldP spid="34" grpId="0"/>
      <p:bldP spid="35" grpId="0"/>
      <p:bldP spid="38" grpId="0" animBg="1"/>
      <p:bldP spid="37" grpId="0"/>
      <p:bldP spid="4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</TotalTime>
  <Words>296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AvenirNext LT Pro Bold</vt:lpstr>
      <vt:lpstr>AvenirNext LT Pro Regular</vt:lpstr>
      <vt:lpstr>Calibri</vt:lpstr>
      <vt:lpstr>Calibri Light</vt:lpstr>
      <vt:lpstr>Gotham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34</cp:revision>
  <dcterms:created xsi:type="dcterms:W3CDTF">2016-04-13T17:01:49Z</dcterms:created>
  <dcterms:modified xsi:type="dcterms:W3CDTF">2016-04-15T22:53:42Z</dcterms:modified>
</cp:coreProperties>
</file>